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4" r:id="rId6"/>
    <p:sldId id="260" r:id="rId7"/>
    <p:sldId id="261" r:id="rId8"/>
    <p:sldId id="262" r:id="rId9"/>
    <p:sldId id="263" r:id="rId10"/>
    <p:sldId id="267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hp\Downloads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rot="21391801">
            <a:off x="701157" y="845959"/>
            <a:ext cx="8092284" cy="119970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ar-IQ" sz="8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الموازين على لعارضة </a:t>
            </a:r>
            <a:r>
              <a:rPr lang="ar-IQ" sz="8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التوازن</a:t>
            </a:r>
            <a:endParaRPr lang="en-US" sz="8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054figure-7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ان</a:t>
            </a:r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حركات الميزان تؤدى على عدة </a:t>
            </a:r>
            <a:r>
              <a:rPr lang="ar-IQ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اشكال</a:t>
            </a:r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منها </a:t>
            </a:r>
            <a:r>
              <a:rPr lang="ar-IQ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الامامي</a:t>
            </a:r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والجانبي ومن الجلوس . </a:t>
            </a:r>
            <a:endParaRPr lang="ar-IQ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 - </a:t>
            </a:r>
            <a:r>
              <a:rPr lang="ar-IQ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ميزان </a:t>
            </a:r>
            <a:r>
              <a:rPr lang="ar-IQ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امامي</a:t>
            </a:r>
            <a:r>
              <a:rPr lang="ar-IQ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ar-IQ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الخطوات الفنية :</a:t>
            </a:r>
            <a:endParaRPr lang="en-US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1-الارتكاز على رجل واحدة وعدم ثني مفصلي الركبة ونقل ثقل الجسم عليها . </a:t>
            </a:r>
            <a:endParaRPr lang="en-US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2- الرجل المرفوعة تكون في مستوى </a:t>
            </a:r>
            <a:r>
              <a:rPr lang="ar-IQ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اعلى</a:t>
            </a:r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من مستوى </a:t>
            </a:r>
            <a:r>
              <a:rPr lang="ar-IQ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الراس</a:t>
            </a:r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وممدودة . </a:t>
            </a:r>
            <a:endParaRPr lang="en-US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3- الذراعان جانبا </a:t>
            </a:r>
            <a:r>
              <a:rPr lang="ar-IQ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والراس</a:t>
            </a:r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IQ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للاعلى</a:t>
            </a:r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وللخلف قليلا والنظر </a:t>
            </a:r>
            <a:r>
              <a:rPr lang="ar-IQ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للامام</a:t>
            </a:r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وتقوس المنطقة القطنية قليلا . </a:t>
            </a:r>
            <a:endParaRPr lang="en-US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4- نقل وزن الجسم مباشرة على نقطة الارتكاز (القدم الثابتة) . </a:t>
            </a:r>
            <a:endParaRPr lang="en-US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IQ" sz="4400" dirty="0" smtClean="0"/>
              <a:t>1-الميزان </a:t>
            </a:r>
            <a:r>
              <a:rPr lang="ar-IQ" sz="4400" dirty="0" smtClean="0"/>
              <a:t>الأمامي </a:t>
            </a:r>
            <a:r>
              <a:rPr lang="ar-IQ" sz="4400" dirty="0" smtClean="0"/>
              <a:t>من الثبات </a:t>
            </a:r>
            <a:endParaRPr lang="ar-IQ" sz="4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57158" y="357166"/>
            <a:ext cx="8543956" cy="5429288"/>
          </a:xfrm>
        </p:spPr>
        <p:txBody>
          <a:bodyPr>
            <a:normAutofit/>
          </a:bodyPr>
          <a:lstStyle/>
          <a:p>
            <a:r>
              <a:rPr lang="ar-IQ" sz="4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الاخطاء</a:t>
            </a:r>
            <a:r>
              <a:rPr lang="ar-IQ" sz="4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الشائعة </a:t>
            </a:r>
            <a:endParaRPr lang="en-US" sz="48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ar-IQ" sz="4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1-الوقوف على احد جانبي القدم الثابتة . </a:t>
            </a:r>
            <a:endParaRPr lang="en-US" sz="48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ar-IQ" sz="4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2- عدم نقل وزن الجسم على القدم الثابتة . </a:t>
            </a:r>
            <a:endParaRPr lang="en-US" sz="48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ar-IQ" sz="4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3- اليدان في الجانب ليست على استقامة واحدة . </a:t>
            </a:r>
            <a:endParaRPr lang="en-US" sz="48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/>
            <a:r>
              <a:rPr lang="ar-IQ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تقوم اللاعبة بالاستناد على الرجل والذراعان </a:t>
            </a:r>
            <a:r>
              <a:rPr lang="ar-IQ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الى</a:t>
            </a:r>
            <a:r>
              <a:rPr lang="ar-IQ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الجانب </a:t>
            </a:r>
            <a:r>
              <a:rPr lang="ar-IQ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اما</a:t>
            </a:r>
            <a:r>
              <a:rPr lang="ar-IQ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الرجل الثانية تقوم برفعها من الجانب مع مسك اليد </a:t>
            </a:r>
            <a:r>
              <a:rPr lang="ar-IQ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الاخرى</a:t>
            </a:r>
            <a:r>
              <a:rPr lang="ar-IQ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للرجل المرفوعة . </a:t>
            </a:r>
            <a:endParaRPr lang="en-US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just"/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ar-IQ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dirty="0" smtClean="0"/>
              <a:t> </a:t>
            </a:r>
            <a:r>
              <a:rPr lang="ar-IQ" dirty="0" smtClean="0"/>
              <a:t>2-ميزان جانبي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642910" y="428604"/>
            <a:ext cx="8229600" cy="5857916"/>
          </a:xfrm>
        </p:spPr>
        <p:txBody>
          <a:bodyPr>
            <a:normAutofit lnSpcReduction="10000"/>
          </a:bodyPr>
          <a:lstStyle/>
          <a:p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ميزان من الجلوس </a:t>
            </a:r>
            <a:endParaRPr lang="en-US" sz="4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تاتي</a:t>
            </a:r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هذه الحركة بكل </a:t>
            </a:r>
            <a:r>
              <a:rPr lang="ar-IQ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الاحوال</a:t>
            </a:r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بربط من مهارة الدحرجة ، </a:t>
            </a:r>
            <a:r>
              <a:rPr lang="ar-IQ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اذ</a:t>
            </a:r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تقوم اللاعبة برفع </a:t>
            </a:r>
            <a:r>
              <a:rPr lang="ar-IQ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احدى</a:t>
            </a:r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قدميها على العارضة وثني الركبة بزاوية (90) </a:t>
            </a:r>
            <a:r>
              <a:rPr lang="ar-IQ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اذ</a:t>
            </a:r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تكون الساق والركبة ملصقة على العارضة </a:t>
            </a:r>
            <a:r>
              <a:rPr lang="ar-IQ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اما</a:t>
            </a:r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القدم </a:t>
            </a:r>
            <a:r>
              <a:rPr lang="ar-IQ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الاخرى</a:t>
            </a:r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يتم رفعها </a:t>
            </a:r>
            <a:r>
              <a:rPr lang="ar-IQ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الى</a:t>
            </a:r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IQ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الاعلى</a:t>
            </a:r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والذراعين على العارضة بحيث يكون جسم اللاعبة بشكل مستقيم من </a:t>
            </a:r>
            <a:r>
              <a:rPr lang="ar-IQ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الراس</a:t>
            </a:r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والجذع والرجل المرفوعة وكلها مستندة على الرجل المثنية ويكون </a:t>
            </a:r>
            <a:r>
              <a:rPr lang="ar-IQ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الراس</a:t>
            </a:r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عاليا </a:t>
            </a:r>
            <a:r>
              <a:rPr lang="ar-IQ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اماما</a:t>
            </a:r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. </a:t>
            </a:r>
            <a:endParaRPr lang="en-US" sz="4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 صور توضيحيه للمهارة </a:t>
            </a:r>
            <a:endParaRPr lang="ar-IQ" dirty="0"/>
          </a:p>
        </p:txBody>
      </p:sp>
      <p:pic>
        <p:nvPicPr>
          <p:cNvPr id="2" name="Picture 2" descr="C:\Users\hp\Downloads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8922" y="1481138"/>
            <a:ext cx="8046155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hp\Downloads\maxresdefaultغغغ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hp\Downloads\pngtree-balance-beam-olympic-athletes-png-clipart_65621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pngtree-purple-shirt-girl-balance-wood-png-clipart_322383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</TotalTime>
  <Words>202</Words>
  <Application>Microsoft Office PowerPoint</Application>
  <PresentationFormat>عرض على الشاشة (3:4)‏</PresentationFormat>
  <Paragraphs>18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ملتقى</vt:lpstr>
      <vt:lpstr>الشريحة 1</vt:lpstr>
      <vt:lpstr>1-الميزان الأمامي من الثبات </vt:lpstr>
      <vt:lpstr>الشريحة 3</vt:lpstr>
      <vt:lpstr> 2-ميزان جانبي </vt:lpstr>
      <vt:lpstr>الشريحة 5</vt:lpstr>
      <vt:lpstr> صور توضيحيه للمهارة </vt:lpstr>
      <vt:lpstr>الشريحة 7</vt:lpstr>
      <vt:lpstr>الشريحة 8</vt:lpstr>
      <vt:lpstr>الشريحة 9</vt:lpstr>
      <vt:lpstr>الشريحة 10</vt:lpstr>
    </vt:vector>
  </TitlesOfParts>
  <Company>LARA PC 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ALI SAHIUNY</dc:creator>
  <cp:lastModifiedBy>ALI SAHIUNY</cp:lastModifiedBy>
  <cp:revision>8</cp:revision>
  <dcterms:created xsi:type="dcterms:W3CDTF">2018-12-09T13:12:45Z</dcterms:created>
  <dcterms:modified xsi:type="dcterms:W3CDTF">2018-12-16T15:35:01Z</dcterms:modified>
</cp:coreProperties>
</file>